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5EA48-621F-401C-9967-23C84584FD9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FEBC-CC18-454F-927E-B5FC30BE5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F043-2343-4463-BFEF-9A52BD66FCF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4E7BA-DFBE-411F-AC2A-273517E3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5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E7BA-DFBE-411F-AC2A-273517E3F4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6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29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5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468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7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22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2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2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4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5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1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1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2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0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2AA6-22FE-4C73-9F01-E39EE04B209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E69414-A053-4756-A3C3-55EBD9E7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Fanny May</a:t>
            </a:r>
          </a:p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fannymay369@gmail.com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The Book To Movie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477" y="2129290"/>
            <a:ext cx="797464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5684"/>
          </a:xfrm>
        </p:spPr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Generic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Discussion Questions (After Reading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the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Book, Before Watching the Movie) – About the Book</a:t>
            </a:r>
            <a:endParaRPr lang="en-US" sz="25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62425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your reactions to the book? Did you love/hate it? Why?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book’s main themes? What message is the author trying to get across? Did the author succeed?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novel’s point of view?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aspects of the author’s life reflected in the book, and if so, what are they?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you describe the author’s verbal style/use of language? Were there particular passages that caught your imagination and, if so, why? Read aloud these passages.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the main characters? How do they change over the course of the book?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Did particular characters engage your sympathy? Were there others that you couldn’t stand?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2621"/>
          </a:xfrm>
        </p:spPr>
        <p:txBody>
          <a:bodyPr/>
          <a:lstStyle/>
          <a:p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Generic Discussion Questions (After Reading the Book, Before Watching the Movie) – About the Book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4304491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Did the book have any relevance to your own experience? If so, how?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the book be if it was told from the point of view of another character?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your feelings about the book changed as a result of exchanging views with other members of the group?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you suggest others?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References</a:t>
            </a:r>
            <a:endParaRPr lang="en-US" sz="23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6914"/>
            <a:ext cx="8915400" cy="484632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Read Novels Like a Professor: A Jaunty Exploration of the World's Favorite Literary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Thomas C. Foster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Read Literature Like a Professor: For Kids by Thomas C. Foster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Read a Book: The Classic Guide to Intelligent Reading by Mortimer J. Adler and Charles Van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Read a Book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Picture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Book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Kwame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Alexander,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Melissa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Sweet (for children)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Read Literature Like a Professor: A Lively and Entertaining Guide to Reading Between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Lines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Thomas C Foster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Art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Timothy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Spurgin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The Great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Art of Critical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Mather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Art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Damon Young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Custom 3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6931E"/>
      </a:accent1>
      <a:accent2>
        <a:srgbClr val="FABE77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12779</TotalTime>
  <Words>353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Wingdings 3</vt:lpstr>
      <vt:lpstr>Wisp</vt:lpstr>
      <vt:lpstr>PowerPoint Presentation</vt:lpstr>
      <vt:lpstr>Generic Discussion Questions (After Reading the Book, Before Watching the Movie) – About the Book</vt:lpstr>
      <vt:lpstr>Generic Discussion Questions (After Reading the Book, Before Watching the Movie) – About the Book</vt:lpstr>
      <vt:lpstr>References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VALUATION IN U.S. COURTS</dc:title>
  <dc:creator>EEI</dc:creator>
  <cp:lastModifiedBy>Suneel Udpa</cp:lastModifiedBy>
  <cp:revision>205</cp:revision>
  <cp:lastPrinted>2019-11-20T21:11:51Z</cp:lastPrinted>
  <dcterms:created xsi:type="dcterms:W3CDTF">2018-01-16T20:24:26Z</dcterms:created>
  <dcterms:modified xsi:type="dcterms:W3CDTF">2021-02-15T20:01:20Z</dcterms:modified>
</cp:coreProperties>
</file>