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68" r:id="rId3"/>
    <p:sldId id="269" r:id="rId4"/>
    <p:sldId id="27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91" autoAdjust="0"/>
    <p:restoredTop sz="94660"/>
  </p:normalViewPr>
  <p:slideViewPr>
    <p:cSldViewPr snapToGrid="0">
      <p:cViewPr varScale="1">
        <p:scale>
          <a:sx n="73" d="100"/>
          <a:sy n="73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5EA48-621F-401C-9967-23C84584FD98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59FEBC-CC18-454F-927E-B5FC30BE5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EF043-2343-4463-BFEF-9A52BD66FCF1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4E7BA-DFBE-411F-AC2A-273517E3F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156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4E7BA-DFBE-411F-AC2A-273517E3F47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402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2AA6-22FE-4C73-9F01-E39EE04B209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FE69414-A053-4756-A3C3-55EBD9E79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92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2AA6-22FE-4C73-9F01-E39EE04B209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FE69414-A053-4756-A3C3-55EBD9E79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63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2AA6-22FE-4C73-9F01-E39EE04B209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FE69414-A053-4756-A3C3-55EBD9E7921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6296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2AA6-22FE-4C73-9F01-E39EE04B209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E69414-A053-4756-A3C3-55EBD9E79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59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2AA6-22FE-4C73-9F01-E39EE04B209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E69414-A053-4756-A3C3-55EBD9E7921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24687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2AA6-22FE-4C73-9F01-E39EE04B209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E69414-A053-4756-A3C3-55EBD9E79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675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2AA6-22FE-4C73-9F01-E39EE04B209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9414-A053-4756-A3C3-55EBD9E79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722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2AA6-22FE-4C73-9F01-E39EE04B209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9414-A053-4756-A3C3-55EBD9E79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821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2AA6-22FE-4C73-9F01-E39EE04B209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9414-A053-4756-A3C3-55EBD9E79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22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2AA6-22FE-4C73-9F01-E39EE04B209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FE69414-A053-4756-A3C3-55EBD9E79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940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2AA6-22FE-4C73-9F01-E39EE04B209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FE69414-A053-4756-A3C3-55EBD9E79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652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2AA6-22FE-4C73-9F01-E39EE04B209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FE69414-A053-4756-A3C3-55EBD9E79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1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2AA6-22FE-4C73-9F01-E39EE04B209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9414-A053-4756-A3C3-55EBD9E79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919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2AA6-22FE-4C73-9F01-E39EE04B209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9414-A053-4756-A3C3-55EBD9E79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918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2AA6-22FE-4C73-9F01-E39EE04B209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9414-A053-4756-A3C3-55EBD9E79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26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2AA6-22FE-4C73-9F01-E39EE04B209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E69414-A053-4756-A3C3-55EBD9E79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02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32AA6-22FE-4C73-9F01-E39EE04B2093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FE69414-A053-4756-A3C3-55EBD9E79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388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Arial Black" panose="020B0A04020102020204" pitchFamily="34" charset="0"/>
              </a:rPr>
              <a:t>Fanny May</a:t>
            </a:r>
          </a:p>
          <a:p>
            <a:pPr algn="ctr"/>
            <a:r>
              <a:rPr lang="en-US" sz="2400" b="1" dirty="0" smtClean="0">
                <a:latin typeface="Arial Black" panose="020B0A04020102020204" pitchFamily="34" charset="0"/>
              </a:rPr>
              <a:t>fannymay369@gmail.com</a:t>
            </a:r>
            <a:endParaRPr lang="en-US" sz="2400" b="1" dirty="0">
              <a:latin typeface="Arial Black" panose="020B0A04020102020204" pitchFamily="34" charset="0"/>
            </a:endParaRPr>
          </a:p>
        </p:txBody>
      </p:sp>
      <p:pic>
        <p:nvPicPr>
          <p:cNvPr id="1026" name="Picture 2" descr="The Book To Movie Clu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477" y="2129290"/>
            <a:ext cx="7974640" cy="192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268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95684"/>
          </a:xfrm>
        </p:spPr>
        <p:txBody>
          <a:bodyPr>
            <a:normAutofit fontScale="90000"/>
          </a:bodyPr>
          <a:lstStyle/>
          <a:p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Generic 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Discussion Questions (After Reading </a:t>
            </a:r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the 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Book, Before Watching the Movie) – About the Book</a:t>
            </a:r>
            <a:endParaRPr lang="en-US" sz="2500" b="1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24297"/>
            <a:ext cx="8915400" cy="4624252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What are your reactions to the book? Did you love/hate it? Why?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What are the book’s main themes? What message is the author trying to get across? Did the author succeed?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novel’s point of view?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Are aspects of the author’s life reflected in the book, and if so, what are they?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How would you describe the author’s verbal style/use of language? Were there particular passages that caught your imagination and, if so, why? Read aloud these passages. 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Who are the main characters? How do they change over the course of the book?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Did particular characters engage your sympathy? Were there others that you couldn’t stand? Why?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41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82621"/>
          </a:xfrm>
        </p:spPr>
        <p:txBody>
          <a:bodyPr/>
          <a:lstStyle/>
          <a:p>
            <a:r>
              <a:rPr lang="en-US" sz="23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Generic Discussion Questions (After Reading the Book, Before Watching the Movie) – About the Book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06731"/>
            <a:ext cx="8915400" cy="4304491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Did the book have any relevance to your own experience? If so, how?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would the book be if it was told from the point of view of another character?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Have your feelings about the book changed as a result of exchanging views with other members of the group?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Can you suggest others?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33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90736"/>
          </a:xfrm>
        </p:spPr>
        <p:txBody>
          <a:bodyPr>
            <a:normAutofit/>
          </a:bodyPr>
          <a:lstStyle/>
          <a:p>
            <a:r>
              <a:rPr lang="en-US" sz="23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References</a:t>
            </a:r>
            <a:endParaRPr lang="en-US" sz="2300" b="1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36914"/>
            <a:ext cx="8915400" cy="4846320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How to Read Novels Like a Professor: A Jaunty Exploration of the World's Favorite Literary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Form by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Thomas C. Foster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How to Read Literature Like a Professor: For Kids by Thomas C. Foster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Read a Book: The Classic Guide to Intelligent Reading by Mortimer J. Adler and Charles Van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Doren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How to Read a Book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Picture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Book by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Kwame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Alexander,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Melissa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Sweet (for children)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How to Read Literature Like a Professor: A Lively and Entertaining Guide to Reading Between the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Lines by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Thomas C Foster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Art of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Reading by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Timothy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Spurgin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The Great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Courses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Art of Critical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Reading by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Peter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Mather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Art of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Reading by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Damon Young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70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Custom 3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6931E"/>
      </a:accent1>
      <a:accent2>
        <a:srgbClr val="FABE77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12779</TotalTime>
  <Words>353</Words>
  <Application>Microsoft Office PowerPoint</Application>
  <PresentationFormat>Widescreen</PresentationFormat>
  <Paragraphs>26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Calibri</vt:lpstr>
      <vt:lpstr>Century Gothic</vt:lpstr>
      <vt:lpstr>Wingdings 3</vt:lpstr>
      <vt:lpstr>Wisp</vt:lpstr>
      <vt:lpstr>PowerPoint Presentation</vt:lpstr>
      <vt:lpstr>Generic Discussion Questions (After Reading the Book, Before Watching the Movie) – About the Book</vt:lpstr>
      <vt:lpstr>Generic Discussion Questions (After Reading the Book, Before Watching the Movie) – About the Book</vt:lpstr>
      <vt:lpstr>References</vt:lpstr>
    </vt:vector>
  </TitlesOfParts>
  <Company>UC Berkeley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VALUATION IN U.S. COURTS</dc:title>
  <dc:creator>EEI</dc:creator>
  <cp:lastModifiedBy>Suneel Udpa</cp:lastModifiedBy>
  <cp:revision>205</cp:revision>
  <cp:lastPrinted>2019-11-20T21:11:51Z</cp:lastPrinted>
  <dcterms:created xsi:type="dcterms:W3CDTF">2018-01-16T20:24:26Z</dcterms:created>
  <dcterms:modified xsi:type="dcterms:W3CDTF">2021-02-15T20:01:20Z</dcterms:modified>
</cp:coreProperties>
</file>